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4" r:id="rId17"/>
    <p:sldId id="275" r:id="rId18"/>
    <p:sldId id="276" r:id="rId19"/>
    <p:sldId id="278" r:id="rId20"/>
    <p:sldId id="279" r:id="rId21"/>
    <p:sldId id="277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73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BE048-3D20-4C0E-8D31-2182050BB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55886A-F23C-4999-A6D4-EBF429545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3030EF-1B39-400C-861F-DA85ABDA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4A2115-8ACB-455A-96F5-074FDC5C6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2D9426-F639-4587-A456-AC0583062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388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E663E-4BBE-4058-AA6E-0EB9F7F39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A3451CC-EB71-4E93-8336-9A10FD93D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635834-27A7-4EB6-945F-7276529FF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DDC8B7-AB27-4C56-9E12-E688913B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398334-FB0A-471A-8FBE-9A069186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BBCD96C-E62A-4B78-BE5B-46CA3BE07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B1FCFBA-DD29-446E-BDF9-C40231FEE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179BB0-066F-48E5-B565-36D3BEF9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85100B-4176-435E-955C-7F15CA1C0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A1DDC9-19B4-46EB-B6D0-DE5415BE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6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A077A-85EB-46D7-ACE2-A8060CAC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51BE21-918D-468C-B025-EE254135E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993B58-32F9-470F-A2BD-50854742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0B7FA8-BC7C-45F2-8CEA-AD2FD3F0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9FCBC9-27C1-499D-B898-4664618F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02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AAAF2-EC7C-4076-8223-8FAAA97C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F99C4D-FD92-4990-9289-811B4C61F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97ABB2-56F3-4006-A005-E4CC19CD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C25F46-7C8D-418E-A2A4-C85D45D24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A9DEF0-0353-45C2-AF17-A1F9EA4F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635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89FBF-B9E8-4DE2-8606-6522D50F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9A1369-3416-472C-8D82-9AD4F6AF9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BE528F-8201-403E-B3D5-28222339F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79FF210-E8DD-4DE5-839C-2B14EEDB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8E7926-2127-4554-A402-2C8AD142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DDB046-B2F6-4B72-B453-2D0EE9B9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29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FEAFD0-66CC-4879-A171-3DB14F1A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B387D2-C29C-4353-9364-D99AB56AA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AE3BBA-0011-48E3-8FD2-69EB0B4AF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23FE6A-049A-4480-95CC-21C47EAF1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725CF0-FF52-453B-9E35-1EC719F43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3526E28-E8E3-4246-ADE7-327B7EA3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878E09D-4CF4-4BE1-ACA5-B301A3A1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1DC4036-290B-42B5-8D49-6B4D063C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02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6C03B4-523A-4281-8D93-32BD279B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A9C50EC-65D9-45DF-8EE5-F4E8C98A1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DC3925-2582-4BDD-B010-15635043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89DE5D-529F-4FD4-9182-B27A1678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47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E7956ED-7E1E-4D80-8A54-D65E7131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FABCE4-D9B2-4418-BFC8-8B22A0EC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68B019-A7F5-4477-99BA-E6080284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81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7E4284-FC95-49D8-A7AC-16563B14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D7BEF3-E6E2-4993-93F4-8AC884D78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2407D24-E979-43FE-9104-51F632759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B09ADB-28C0-4D2F-885F-F4EEFA6C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8F8F40-04F8-4E3A-9517-0DCB5E45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0A679E-DFB3-4CBB-A494-AD8C6733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19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4C42B-A2F0-4426-A2E3-BB6CC9DFC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EDC349-B58D-4D2A-A417-9C2899D21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191332-EC20-466E-8CC4-D579729A9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3D610-5E33-4A28-B9DB-868501F4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D90D81-7B24-420C-B019-35DCC987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151354-8028-439D-9157-DA1D4DCF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40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6361FC8-84BD-49D4-87F0-3A60B7CE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F46F74-B509-4B0B-931E-F9DCA4B1D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59E0FC-BE4D-4F09-BF08-F7FD5A41BA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7504C-5EF6-4EC8-85DF-5AF777E84218}" type="datetimeFigureOut">
              <a:rPr lang="fr-FR" smtClean="0"/>
              <a:t>06/07/2021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DBBC55-3A68-4E3F-82B9-F0A9BDB53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040DCC-31A5-4D70-AD2D-B576F2728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8E0C-4BDF-416F-8C09-415CFC7B46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45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21A533-6DFE-402A-86DC-9571FC8043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027E68-D782-4D34-A62C-EA3CB5F67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AD1E4C-82F9-48A8-927C-6BC0F0EBBE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0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9939B8-C480-481C-B47D-9D1A589D0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195" y="155276"/>
            <a:ext cx="11399609" cy="6209818"/>
          </a:xfrm>
        </p:spPr>
      </p:pic>
    </p:spTree>
    <p:extLst>
      <p:ext uri="{BB962C8B-B14F-4D97-AF65-F5344CB8AC3E}">
        <p14:creationId xmlns:p14="http://schemas.microsoft.com/office/powerpoint/2010/main" val="126333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26F71C9-F917-4319-AC9D-E0C3DC841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6089" cy="6349042"/>
          </a:xfrm>
        </p:spPr>
      </p:pic>
    </p:spTree>
    <p:extLst>
      <p:ext uri="{BB962C8B-B14F-4D97-AF65-F5344CB8AC3E}">
        <p14:creationId xmlns:p14="http://schemas.microsoft.com/office/powerpoint/2010/main" val="76637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E06995D-4640-469D-85BC-FC04D0025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08" y="365125"/>
            <a:ext cx="11526783" cy="5978106"/>
          </a:xfrm>
        </p:spPr>
      </p:pic>
    </p:spTree>
    <p:extLst>
      <p:ext uri="{BB962C8B-B14F-4D97-AF65-F5344CB8AC3E}">
        <p14:creationId xmlns:p14="http://schemas.microsoft.com/office/powerpoint/2010/main" val="24966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39BE5E-9736-4333-B1C3-EBE024025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726" y="-175652"/>
            <a:ext cx="11562548" cy="6668527"/>
          </a:xfrm>
        </p:spPr>
      </p:pic>
    </p:spTree>
    <p:extLst>
      <p:ext uri="{BB962C8B-B14F-4D97-AF65-F5344CB8AC3E}">
        <p14:creationId xmlns:p14="http://schemas.microsoft.com/office/powerpoint/2010/main" val="3812415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23A35AF-7906-4F44-B998-EF5250E3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3" y="119271"/>
            <a:ext cx="10640774" cy="591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78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6962D7-B337-4D5C-82E2-4A6539BC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1" y="168965"/>
            <a:ext cx="10780691" cy="58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67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A96CCB-2A19-4206-9A63-B916E70C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91" y="284414"/>
            <a:ext cx="6698319" cy="62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7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0EC47C-2255-44D6-8F05-FA2FC304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43" y="592962"/>
            <a:ext cx="7409332" cy="56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08D10E-CD8B-40A6-B5EA-0317DE33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9" y="496957"/>
            <a:ext cx="12063221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03F3AF-C15E-42E1-A6E2-10903334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61" y="1113184"/>
            <a:ext cx="10951278" cy="51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2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51C31B-1540-4B7D-AF25-A3B678F8A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EF010F-766A-407D-A912-CDA66DAA08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8103"/>
            <a:ext cx="11869756" cy="66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7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DDEC0F7-EA99-4E15-94AF-05138794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43" y="1123123"/>
            <a:ext cx="12230943" cy="56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36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F36BAE-E98D-4D54-97AF-C51074CD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2" y="619623"/>
            <a:ext cx="8008285" cy="59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5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F1B788-6E0C-48A9-973C-CF13319BF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8" y="188843"/>
            <a:ext cx="11043304" cy="64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3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23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913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538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222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622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751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12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51C31B-1540-4B7D-AF25-A3B678F8A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86CE55-EA5C-4225-A907-517AAF10DA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2880"/>
            <a:ext cx="12437753" cy="67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82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524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681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534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470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51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51C31B-1540-4B7D-AF25-A3B678F8A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252375-11DC-4CF9-B12E-452A1D3FA2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59808"/>
            <a:ext cx="12691747" cy="65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0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51C31B-1540-4B7D-AF25-A3B678F8A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A292CD-A43C-489F-A948-C860BF4CC8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39555"/>
            <a:ext cx="12649861" cy="66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36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D57D81E-7F5D-46EF-9729-22486EC15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41" y="759124"/>
            <a:ext cx="11677154" cy="6196041"/>
          </a:xfrm>
        </p:spPr>
      </p:pic>
    </p:spTree>
    <p:extLst>
      <p:ext uri="{BB962C8B-B14F-4D97-AF65-F5344CB8AC3E}">
        <p14:creationId xmlns:p14="http://schemas.microsoft.com/office/powerpoint/2010/main" val="206893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4198AEA-150B-42C2-8559-03F287E17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1087"/>
            <a:ext cx="11790626" cy="6331788"/>
          </a:xfrm>
        </p:spPr>
      </p:pic>
    </p:spTree>
    <p:extLst>
      <p:ext uri="{BB962C8B-B14F-4D97-AF65-F5344CB8AC3E}">
        <p14:creationId xmlns:p14="http://schemas.microsoft.com/office/powerpoint/2010/main" val="98018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B1C639-EE55-4C2D-BA90-337FF6A80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705" y="759125"/>
            <a:ext cx="11539596" cy="6122586"/>
          </a:xfrm>
        </p:spPr>
      </p:pic>
    </p:spTree>
    <p:extLst>
      <p:ext uri="{BB962C8B-B14F-4D97-AF65-F5344CB8AC3E}">
        <p14:creationId xmlns:p14="http://schemas.microsoft.com/office/powerpoint/2010/main" val="231755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54A69-5660-4AF5-AB24-204E08CA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EA9A702-52EE-4656-B61A-0DDF3EC06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52" y="215749"/>
            <a:ext cx="11867896" cy="6248671"/>
          </a:xfrm>
        </p:spPr>
      </p:pic>
    </p:spTree>
    <p:extLst>
      <p:ext uri="{BB962C8B-B14F-4D97-AF65-F5344CB8AC3E}">
        <p14:creationId xmlns:p14="http://schemas.microsoft.com/office/powerpoint/2010/main" val="38299250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0</Words>
  <Application>Microsoft Office PowerPoint</Application>
  <PresentationFormat>Grand écran</PresentationFormat>
  <Paragraphs>0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Reda EL OUAHABI</dc:creator>
  <cp:lastModifiedBy>Reda EL OUAHABI</cp:lastModifiedBy>
  <cp:revision>5</cp:revision>
  <dcterms:created xsi:type="dcterms:W3CDTF">2021-06-28T18:55:10Z</dcterms:created>
  <dcterms:modified xsi:type="dcterms:W3CDTF">2021-07-06T17:26:50Z</dcterms:modified>
</cp:coreProperties>
</file>